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2/16/2023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755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16, 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COUNCIL SEAT APPOINTMENT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SHADE TREE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 GIFT FOR CLOCK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2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2/16/2023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			   156,091.47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10,728.08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4,916.82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77,217.42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6,059.54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1,424.09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1,017.28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22,346.24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1,027.85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5,082.16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2,641.15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 12,054.37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225.00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25,876.89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12,656.76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 18,571.91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358,159.72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48,467.30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241,117.47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8582</TotalTime>
  <Words>281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159</cp:revision>
  <dcterms:created xsi:type="dcterms:W3CDTF">2019-10-03T16:39:17Z</dcterms:created>
  <dcterms:modified xsi:type="dcterms:W3CDTF">2023-03-15T14:13:37Z</dcterms:modified>
</cp:coreProperties>
</file>